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670096" y="908274"/>
            <a:ext cx="58038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soluble VEGFR-2 (D7)-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#SFC-007 / -008)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2723" y="4961016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VEGFR-2 (D7)-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sKDR-Fc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021" y="1716088"/>
            <a:ext cx="2135981" cy="306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27</cp:revision>
  <dcterms:created xsi:type="dcterms:W3CDTF">2011-09-08T13:23:55Z</dcterms:created>
  <dcterms:modified xsi:type="dcterms:W3CDTF">2015-03-20T10:00:24Z</dcterms:modified>
</cp:coreProperties>
</file>